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85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90" r:id="rId31"/>
    <p:sldId id="286" r:id="rId32"/>
    <p:sldId id="287" r:id="rId33"/>
    <p:sldId id="288" r:id="rId34"/>
    <p:sldId id="292" r:id="rId35"/>
    <p:sldId id="293" r:id="rId36"/>
    <p:sldId id="294" r:id="rId37"/>
    <p:sldId id="296" r:id="rId38"/>
    <p:sldId id="295" r:id="rId39"/>
    <p:sldId id="289" r:id="rId40"/>
    <p:sldId id="29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50" d="100"/>
          <a:sy n="150" d="100"/>
        </p:scale>
        <p:origin x="-894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E1DD27-5BC0-70A7-2968-28469DE6E8C5}"/>
              </a:ext>
            </a:extLst>
          </p:cNvPr>
          <p:cNvGrpSpPr/>
          <p:nvPr/>
        </p:nvGrpSpPr>
        <p:grpSpPr>
          <a:xfrm>
            <a:off x="414636" y="-395784"/>
            <a:ext cx="11126753" cy="7886074"/>
            <a:chOff x="414636" y="-395784"/>
            <a:chExt cx="11126753" cy="7886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95E49-084E-0973-1CA6-2529E3A5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" y="-395784"/>
              <a:ext cx="11126753" cy="489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BE2E9A-617F-A605-81C0-E9E48F61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36" y="4500749"/>
              <a:ext cx="11126753" cy="298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5CD3F81E-111F-F57F-E416-F440D7A97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23" y="0"/>
            <a:ext cx="801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5D6616A6-D9F5-5347-7E6E-D661A3DC9C45}"/>
              </a:ext>
            </a:extLst>
          </p:cNvPr>
          <p:cNvSpPr/>
          <p:nvPr/>
        </p:nvSpPr>
        <p:spPr>
          <a:xfrm>
            <a:off x="738567" y="464397"/>
            <a:ext cx="7889101" cy="488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0CA3EED-EBD9-7255-5E51-805F7F9FF8D7}"/>
              </a:ext>
            </a:extLst>
          </p:cNvPr>
          <p:cNvSpPr/>
          <p:nvPr/>
        </p:nvSpPr>
        <p:spPr>
          <a:xfrm>
            <a:off x="1429430" y="464398"/>
            <a:ext cx="7141534" cy="1038457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786151-8E76-3BB7-7DF9-B8E9A70D35D5}"/>
              </a:ext>
            </a:extLst>
          </p:cNvPr>
          <p:cNvSpPr/>
          <p:nvPr/>
        </p:nvSpPr>
        <p:spPr>
          <a:xfrm>
            <a:off x="1429430" y="1588755"/>
            <a:ext cx="7141534" cy="738030"/>
          </a:xfrm>
          <a:prstGeom prst="parallelogram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49FE97-037F-4008-A38F-9BEB314D5557}"/>
              </a:ext>
            </a:extLst>
          </p:cNvPr>
          <p:cNvSpPr/>
          <p:nvPr/>
        </p:nvSpPr>
        <p:spPr>
          <a:xfrm>
            <a:off x="1429430" y="3311088"/>
            <a:ext cx="7141534" cy="1108913"/>
          </a:xfrm>
          <a:prstGeom prst="parallelogram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Parallelogram 123">
            <a:extLst>
              <a:ext uri="{FF2B5EF4-FFF2-40B4-BE49-F238E27FC236}">
                <a16:creationId xmlns:a16="http://schemas.microsoft.com/office/drawing/2014/main" id="{1327624E-35AF-5617-24B5-F820A0ADE4E8}"/>
              </a:ext>
            </a:extLst>
          </p:cNvPr>
          <p:cNvSpPr/>
          <p:nvPr/>
        </p:nvSpPr>
        <p:spPr>
          <a:xfrm>
            <a:off x="1429430" y="2421476"/>
            <a:ext cx="7141534" cy="811833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엑셀 로고 뛰어나다 심벌 마크 - Pixabay의 무료 이미지 - Pixabay">
            <a:extLst>
              <a:ext uri="{FF2B5EF4-FFF2-40B4-BE49-F238E27FC236}">
                <a16:creationId xmlns:a16="http://schemas.microsoft.com/office/drawing/2014/main" id="{D06DEE7E-313E-8D38-31B1-A52E0805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35" y="4625591"/>
            <a:ext cx="662642" cy="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C0740CBC-3407-B2EA-2C27-0860F5477CE5}"/>
              </a:ext>
            </a:extLst>
          </p:cNvPr>
          <p:cNvSpPr/>
          <p:nvPr/>
        </p:nvSpPr>
        <p:spPr>
          <a:xfrm>
            <a:off x="1665809" y="556760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Umbrella project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PRJNA838579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136D2AA-3A7E-D204-6716-6563A30ABD09}"/>
              </a:ext>
            </a:extLst>
          </p:cNvPr>
          <p:cNvSpPr/>
          <p:nvPr/>
        </p:nvSpPr>
        <p:spPr>
          <a:xfrm>
            <a:off x="331677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Transcriptome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(RNA-seq)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PRJNA838583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73E10FD-13E5-4E65-9B95-5EC0398B3202}"/>
              </a:ext>
            </a:extLst>
          </p:cNvPr>
          <p:cNvSpPr/>
          <p:nvPr/>
        </p:nvSpPr>
        <p:spPr>
          <a:xfrm>
            <a:off x="4955218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PRJNA838586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E83CB20-7EE8-050F-9E9E-5C2E6C8719E3}"/>
              </a:ext>
            </a:extLst>
          </p:cNvPr>
          <p:cNvSpPr/>
          <p:nvPr/>
        </p:nvSpPr>
        <p:spPr>
          <a:xfrm>
            <a:off x="659366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(MBD-seq)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PRJNA838585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B8232-D935-B07A-5986-AED87CD20DF9}"/>
              </a:ext>
            </a:extLst>
          </p:cNvPr>
          <p:cNvSpPr txBox="1"/>
          <p:nvPr/>
        </p:nvSpPr>
        <p:spPr>
          <a:xfrm flipH="1">
            <a:off x="995847" y="262442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SRA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7D20-2D71-5040-2762-7533F3793C66}"/>
              </a:ext>
            </a:extLst>
          </p:cNvPr>
          <p:cNvSpPr txBox="1"/>
          <p:nvPr/>
        </p:nvSpPr>
        <p:spPr>
          <a:xfrm flipH="1">
            <a:off x="989436" y="3646466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GEO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78A2-0752-BCCC-B0C7-2945760B5A68}"/>
              </a:ext>
            </a:extLst>
          </p:cNvPr>
          <p:cNvSpPr txBox="1"/>
          <p:nvPr/>
        </p:nvSpPr>
        <p:spPr>
          <a:xfrm flipH="1">
            <a:off x="755398" y="71305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49018-9AB6-FD4C-EEB0-2B1AE6AEAD94}"/>
              </a:ext>
            </a:extLst>
          </p:cNvPr>
          <p:cNvCxnSpPr>
            <a:cxnSpLocks/>
            <a:stCxn id="7" idx="2"/>
            <a:endCxn id="8" idx="5"/>
          </p:cNvCxnSpPr>
          <p:nvPr/>
        </p:nvCxnSpPr>
        <p:spPr>
          <a:xfrm>
            <a:off x="3178618" y="907698"/>
            <a:ext cx="225890" cy="1619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4044F1-7212-527C-CF2C-E4847AD0D609}"/>
              </a:ext>
            </a:extLst>
          </p:cNvPr>
          <p:cNvSpPr txBox="1"/>
          <p:nvPr/>
        </p:nvSpPr>
        <p:spPr>
          <a:xfrm flipH="1">
            <a:off x="738567" y="179245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897FCD9-DA09-F8C6-11ED-4E04F428D8A4}"/>
              </a:ext>
            </a:extLst>
          </p:cNvPr>
          <p:cNvSpPr/>
          <p:nvPr/>
        </p:nvSpPr>
        <p:spPr>
          <a:xfrm>
            <a:off x="331677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A6E60066-7A9A-5085-8436-4DFB3512C48B}"/>
              </a:ext>
            </a:extLst>
          </p:cNvPr>
          <p:cNvSpPr/>
          <p:nvPr/>
        </p:nvSpPr>
        <p:spPr>
          <a:xfrm>
            <a:off x="4955218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36EC21B3-D604-64B1-B01F-CAEF4FA82FE2}"/>
              </a:ext>
            </a:extLst>
          </p:cNvPr>
          <p:cNvSpPr/>
          <p:nvPr/>
        </p:nvSpPr>
        <p:spPr>
          <a:xfrm>
            <a:off x="659366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F8871306-AF39-3F60-6F5E-5AA3E4FCF746}"/>
              </a:ext>
            </a:extLst>
          </p:cNvPr>
          <p:cNvSpPr/>
          <p:nvPr/>
        </p:nvSpPr>
        <p:spPr>
          <a:xfrm>
            <a:off x="331677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SRP375422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FF0640-3324-8495-6269-D3BC675FF97F}"/>
              </a:ext>
            </a:extLst>
          </p:cNvPr>
          <p:cNvSpPr/>
          <p:nvPr/>
        </p:nvSpPr>
        <p:spPr>
          <a:xfrm>
            <a:off x="4955218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SRP375418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554D86EE-64E2-305A-E1FE-06FA5CDB7639}"/>
              </a:ext>
            </a:extLst>
          </p:cNvPr>
          <p:cNvSpPr/>
          <p:nvPr/>
        </p:nvSpPr>
        <p:spPr>
          <a:xfrm>
            <a:off x="659366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SRP375405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B39316A5-155A-76A4-08E4-46C3FF4C0107}"/>
              </a:ext>
            </a:extLst>
          </p:cNvPr>
          <p:cNvSpPr/>
          <p:nvPr/>
        </p:nvSpPr>
        <p:spPr>
          <a:xfrm>
            <a:off x="1691020" y="3379785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SuperSeries</a:t>
            </a:r>
            <a:endParaRPr lang="en-US" altLang="ko-K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GSE203107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2F3E06BF-878D-D5CE-4349-26F0D87B6196}"/>
              </a:ext>
            </a:extLst>
          </p:cNvPr>
          <p:cNvSpPr/>
          <p:nvPr/>
        </p:nvSpPr>
        <p:spPr>
          <a:xfrm>
            <a:off x="331677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(RNA)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GSE203106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GSM IDs 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DD5DEFF0-D827-FDB2-1741-68D95E8BBE03}"/>
              </a:ext>
            </a:extLst>
          </p:cNvPr>
          <p:cNvSpPr/>
          <p:nvPr/>
        </p:nvSpPr>
        <p:spPr>
          <a:xfrm>
            <a:off x="4955218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GSE203104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73B1255-1430-8906-6A09-BD8A216046AF}"/>
              </a:ext>
            </a:extLst>
          </p:cNvPr>
          <p:cNvSpPr/>
          <p:nvPr/>
        </p:nvSpPr>
        <p:spPr>
          <a:xfrm>
            <a:off x="659366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(MBD)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GSE203105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 33</a:t>
            </a:r>
            <a:endParaRPr lang="ko-KR" altLang="en-US" sz="1000" b="1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B52ECD-285E-F299-3C3C-C9F5044BA37A}"/>
              </a:ext>
            </a:extLst>
          </p:cNvPr>
          <p:cNvCxnSpPr>
            <a:cxnSpLocks/>
            <a:stCxn id="50" idx="2"/>
            <a:endCxn id="51" idx="5"/>
          </p:cNvCxnSpPr>
          <p:nvPr/>
        </p:nvCxnSpPr>
        <p:spPr>
          <a:xfrm>
            <a:off x="3203829" y="3730723"/>
            <a:ext cx="209452" cy="238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7C55B5-37B4-61C3-EBE3-A7FA4D7DF06D}"/>
              </a:ext>
            </a:extLst>
          </p:cNvPr>
          <p:cNvCxnSpPr>
            <a:stCxn id="8" idx="4"/>
            <a:endCxn id="43" idx="0"/>
          </p:cNvCxnSpPr>
          <p:nvPr/>
        </p:nvCxnSpPr>
        <p:spPr>
          <a:xfrm>
            <a:off x="415786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0C9C88-C768-019E-28CF-D76BB97F2012}"/>
              </a:ext>
            </a:extLst>
          </p:cNvPr>
          <p:cNvCxnSpPr>
            <a:stCxn id="9" idx="4"/>
            <a:endCxn id="44" idx="0"/>
          </p:cNvCxnSpPr>
          <p:nvPr/>
        </p:nvCxnSpPr>
        <p:spPr>
          <a:xfrm>
            <a:off x="5796311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84F747-7E5D-AD56-892E-B38B77C087F5}"/>
              </a:ext>
            </a:extLst>
          </p:cNvPr>
          <p:cNvCxnSpPr>
            <a:stCxn id="10" idx="4"/>
            <a:endCxn id="45" idx="0"/>
          </p:cNvCxnSpPr>
          <p:nvPr/>
        </p:nvCxnSpPr>
        <p:spPr>
          <a:xfrm>
            <a:off x="743475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A47AA7-CC98-E0ED-6A04-B46596A4C915}"/>
              </a:ext>
            </a:extLst>
          </p:cNvPr>
          <p:cNvCxnSpPr>
            <a:stCxn id="43" idx="4"/>
            <a:endCxn id="47" idx="0"/>
          </p:cNvCxnSpPr>
          <p:nvPr/>
        </p:nvCxnSpPr>
        <p:spPr>
          <a:xfrm>
            <a:off x="415786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3738A6-4243-E27B-1A36-98CF134D399C}"/>
              </a:ext>
            </a:extLst>
          </p:cNvPr>
          <p:cNvCxnSpPr>
            <a:stCxn id="44" idx="4"/>
            <a:endCxn id="48" idx="0"/>
          </p:cNvCxnSpPr>
          <p:nvPr/>
        </p:nvCxnSpPr>
        <p:spPr>
          <a:xfrm>
            <a:off x="5796311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F57948-BD41-65C2-36AD-8004917F4878}"/>
              </a:ext>
            </a:extLst>
          </p:cNvPr>
          <p:cNvCxnSpPr>
            <a:stCxn id="45" idx="4"/>
            <a:endCxn id="49" idx="0"/>
          </p:cNvCxnSpPr>
          <p:nvPr/>
        </p:nvCxnSpPr>
        <p:spPr>
          <a:xfrm>
            <a:off x="743475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39B02A-5135-EC48-2C1E-1332022A545E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415786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6D349A-58BD-7552-3991-87E070EBC147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5796311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A8D5339-E105-A618-12E3-FCAB53F10937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743475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9917F4-3D03-2456-31B2-71C15357C692}"/>
              </a:ext>
            </a:extLst>
          </p:cNvPr>
          <p:cNvCxnSpPr>
            <a:stCxn id="7" idx="4"/>
            <a:endCxn id="50" idx="0"/>
          </p:cNvCxnSpPr>
          <p:nvPr/>
        </p:nvCxnSpPr>
        <p:spPr>
          <a:xfrm>
            <a:off x="2466081" y="1258636"/>
            <a:ext cx="25211" cy="2121149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3609AB1-BAE0-794A-2CD1-CADA45DCC3D5}"/>
              </a:ext>
            </a:extLst>
          </p:cNvPr>
          <p:cNvGrpSpPr/>
          <p:nvPr/>
        </p:nvGrpSpPr>
        <p:grpSpPr>
          <a:xfrm>
            <a:off x="4157866" y="4348403"/>
            <a:ext cx="3276890" cy="312756"/>
            <a:chOff x="4157866" y="4792506"/>
            <a:chExt cx="3276890" cy="49386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BE547-DFD3-C2FA-377B-9C14B6F2A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832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565F3B2-3F74-4BAB-5A9D-1AA456C75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6311" y="4792506"/>
              <a:ext cx="0" cy="49386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C2F855F-0DAF-6EDE-27E6-D7AB51594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756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6A8F17D-2E78-A977-2400-A90D0B5E4AF9}"/>
                </a:ext>
              </a:extLst>
            </p:cNvPr>
            <p:cNvCxnSpPr/>
            <p:nvPr/>
          </p:nvCxnSpPr>
          <p:spPr>
            <a:xfrm>
              <a:off x="4157866" y="5160925"/>
              <a:ext cx="327689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0502641-14F9-63A8-2DBE-B81196F51BD2}"/>
              </a:ext>
            </a:extLst>
          </p:cNvPr>
          <p:cNvSpPr txBox="1"/>
          <p:nvPr/>
        </p:nvSpPr>
        <p:spPr>
          <a:xfrm flipH="1">
            <a:off x="3690558" y="4950875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I upload the generated data to a public database, I submit the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completed metadata spreadsheet to GEO depending on the data types.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17F731-ABCF-3BC6-20DB-E0646AE7300E}"/>
              </a:ext>
            </a:extLst>
          </p:cNvPr>
          <p:cNvSpPr txBox="1"/>
          <p:nvPr/>
        </p:nvSpPr>
        <p:spPr>
          <a:xfrm flipH="1">
            <a:off x="4266295" y="3155618"/>
            <a:ext cx="143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GSM &lt;-&gt; SRS,ERS,DRS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AA0B6-9BB6-9D16-092F-C49BF0EFFE73}"/>
              </a:ext>
            </a:extLst>
          </p:cNvPr>
          <p:cNvSpPr txBox="1"/>
          <p:nvPr/>
        </p:nvSpPr>
        <p:spPr>
          <a:xfrm flipH="1">
            <a:off x="4280724" y="218551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 &lt;-&gt; SAMN/EA/D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73B20-FCB0-07B6-63C9-BCAEA179C04C}"/>
              </a:ext>
            </a:extLst>
          </p:cNvPr>
          <p:cNvSpPr txBox="1"/>
          <p:nvPr/>
        </p:nvSpPr>
        <p:spPr>
          <a:xfrm flipH="1">
            <a:off x="1658653" y="2467636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SRP,ERP,DRP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SRS,ERS,DRS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SRX,ERX,DRX</a:t>
            </a: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SRR,ERR,DRR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D837937-8D6A-2556-2D3F-EA8E816EE943}"/>
              </a:ext>
            </a:extLst>
          </p:cNvPr>
          <p:cNvGrpSpPr/>
          <p:nvPr/>
        </p:nvGrpSpPr>
        <p:grpSpPr>
          <a:xfrm>
            <a:off x="714147" y="142112"/>
            <a:ext cx="10407879" cy="6630926"/>
            <a:chOff x="714147" y="142112"/>
            <a:chExt cx="10407879" cy="663092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71D8BE-D3BE-8340-8D32-D600822632E7}"/>
                </a:ext>
              </a:extLst>
            </p:cNvPr>
            <p:cNvSpPr/>
            <p:nvPr/>
          </p:nvSpPr>
          <p:spPr>
            <a:xfrm>
              <a:off x="714147" y="142112"/>
              <a:ext cx="10407879" cy="66309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43DCF1-D0AA-F843-2584-C47EA085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47" y="465962"/>
              <a:ext cx="5206469" cy="63070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A0A49-2EB0-2824-2F91-C12B66A9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501646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B2E912-1CFE-6921-82CB-6006D53AC79E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475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Umbrella project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6AA390-BBA5-335B-A160-044D37666C50}"/>
                </a:ext>
              </a:extLst>
            </p:cNvPr>
            <p:cNvSpPr txBox="1"/>
            <p:nvPr/>
          </p:nvSpPr>
          <p:spPr>
            <a:xfrm flipH="1">
              <a:off x="8005281" y="142112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Sub-project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07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246C07A-0FB3-E6D5-3CB6-4E08F7B06EF2}"/>
              </a:ext>
            </a:extLst>
          </p:cNvPr>
          <p:cNvGrpSpPr/>
          <p:nvPr/>
        </p:nvGrpSpPr>
        <p:grpSpPr>
          <a:xfrm>
            <a:off x="711617" y="142112"/>
            <a:ext cx="10410409" cy="4752066"/>
            <a:chOff x="711617" y="142112"/>
            <a:chExt cx="10410409" cy="4752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714147" y="142112"/>
              <a:ext cx="10407879" cy="4752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en-US" altLang="ko-KR" sz="1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B4E10-D265-1C9D-470D-94C2E3CDFD78}"/>
                </a:ext>
              </a:extLst>
            </p:cNvPr>
            <p:cNvSpPr txBox="1"/>
            <p:nvPr/>
          </p:nvSpPr>
          <p:spPr>
            <a:xfrm flipH="1">
              <a:off x="8005281" y="14211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869D1-0328-1260-F024-010BD3DD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617" y="465962"/>
              <a:ext cx="5206469" cy="296875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D94D94-D454-8BE5-0F46-9105685C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442821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6046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E6782-9300-ACFD-F965-BDC7E9BF22DC}"/>
              </a:ext>
            </a:extLst>
          </p:cNvPr>
          <p:cNvGrpSpPr/>
          <p:nvPr/>
        </p:nvGrpSpPr>
        <p:grpSpPr>
          <a:xfrm>
            <a:off x="0" y="0"/>
            <a:ext cx="12192000" cy="10047050"/>
            <a:chOff x="0" y="139081"/>
            <a:chExt cx="12192000" cy="10047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0" y="142112"/>
              <a:ext cx="12168547" cy="10044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954506" y="139081"/>
              <a:ext cx="2207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SuperSeries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(GSE203107)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7C28B-DE74-6723-6BD2-EEB3F5957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53" y="580517"/>
              <a:ext cx="4069763" cy="6373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E1491-D485-5B40-7992-2CA9535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216" y="580517"/>
              <a:ext cx="4069763" cy="7774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4BD8FB-3A2C-20B3-3640-004F6666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979" y="580517"/>
              <a:ext cx="4029021" cy="960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B8AB16-2779-87FC-1DDC-50D97A2EF926}"/>
                </a:ext>
              </a:extLst>
            </p:cNvPr>
            <p:cNvSpPr txBox="1"/>
            <p:nvPr/>
          </p:nvSpPr>
          <p:spPr>
            <a:xfrm flipH="1">
              <a:off x="5138717" y="142112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(GSE203104)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31D27-2EE0-19F9-5387-5A5B372EA0EC}"/>
                </a:ext>
              </a:extLst>
            </p:cNvPr>
            <p:cNvSpPr txBox="1"/>
            <p:nvPr/>
          </p:nvSpPr>
          <p:spPr>
            <a:xfrm flipH="1">
              <a:off x="9170642" y="139081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(GSM6156731)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13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0" y="0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1808730" y="2009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8161898" y="1302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8674858" y="6183872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85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66" y="331885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67" y="6498898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6185566" y="4549608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9157481" y="4619603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94176" y="6543202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5362930" y="3429000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4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1" y="146130"/>
            <a:ext cx="12190818" cy="550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8362792" y="146130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45" y="465961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961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077" y="3502915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2503262" y="14613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4211897" y="3883036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5317168" y="2742782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9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3868813" y="90866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1E9B-C8B7-9C27-3EC3-89D35ADA6598}"/>
              </a:ext>
            </a:extLst>
          </p:cNvPr>
          <p:cNvSpPr txBox="1"/>
          <p:nvPr/>
        </p:nvSpPr>
        <p:spPr>
          <a:xfrm flipH="1">
            <a:off x="-1877014" y="90866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7C28B-DE74-6723-6BD2-EEB3F595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8812" y="580516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E1491-D485-5B40-7992-2CA95351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4" y="580516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BD8FB-3A2C-20B3-3640-004F6666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000" y="580516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8AB16-2779-87FC-1DDC-50D97A2EF926}"/>
              </a:ext>
            </a:extLst>
          </p:cNvPr>
          <p:cNvSpPr txBox="1"/>
          <p:nvPr/>
        </p:nvSpPr>
        <p:spPr>
          <a:xfrm flipH="1">
            <a:off x="4941338" y="90866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31D27-2EE0-19F9-5387-5A5B372EA0EC}"/>
              </a:ext>
            </a:extLst>
          </p:cNvPr>
          <p:cNvSpPr txBox="1"/>
          <p:nvPr/>
        </p:nvSpPr>
        <p:spPr>
          <a:xfrm flipH="1">
            <a:off x="11763531" y="9086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</p:spTree>
    <p:extLst>
      <p:ext uri="{BB962C8B-B14F-4D97-AF65-F5344CB8AC3E}">
        <p14:creationId xmlns:p14="http://schemas.microsoft.com/office/powerpoint/2010/main" val="347403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D896F61-E572-7CB9-68F7-AB876B8B212D}"/>
              </a:ext>
            </a:extLst>
          </p:cNvPr>
          <p:cNvGrpSpPr/>
          <p:nvPr/>
        </p:nvGrpSpPr>
        <p:grpSpPr>
          <a:xfrm>
            <a:off x="3634609" y="1648524"/>
            <a:ext cx="4690554" cy="3560951"/>
            <a:chOff x="-4179121" y="-427448"/>
            <a:chExt cx="4690554" cy="35609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03D857A-4228-CF0C-94C7-2E13000D5242}"/>
                </a:ext>
              </a:extLst>
            </p:cNvPr>
            <p:cNvSpPr/>
            <p:nvPr/>
          </p:nvSpPr>
          <p:spPr>
            <a:xfrm>
              <a:off x="-4179121" y="-427448"/>
              <a:ext cx="4688220" cy="3560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E4D19C-83E9-C739-4DDE-F39BB45EB18A}"/>
                </a:ext>
              </a:extLst>
            </p:cNvPr>
            <p:cNvSpPr/>
            <p:nvPr/>
          </p:nvSpPr>
          <p:spPr>
            <a:xfrm>
              <a:off x="-4179121" y="1818144"/>
              <a:ext cx="1408254" cy="4815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B8232-D935-B07A-5986-AED87CD20DF9}"/>
                </a:ext>
              </a:extLst>
            </p:cNvPr>
            <p:cNvSpPr txBox="1"/>
            <p:nvPr/>
          </p:nvSpPr>
          <p:spPr>
            <a:xfrm flipH="1">
              <a:off x="-2309295" y="-427448"/>
              <a:ext cx="2611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INSDC (NCBI, EMBL-EBI, DDBJ)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277D20-2D71-5040-2762-7533F3793C66}"/>
                </a:ext>
              </a:extLst>
            </p:cNvPr>
            <p:cNvSpPr txBox="1"/>
            <p:nvPr/>
          </p:nvSpPr>
          <p:spPr>
            <a:xfrm flipH="1">
              <a:off x="-4021779" y="37521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NCBI’s GEO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1F88C4-E2D1-7B72-33E3-1E4A97E6B5E3}"/>
                </a:ext>
              </a:extLst>
            </p:cNvPr>
            <p:cNvSpPr/>
            <p:nvPr/>
          </p:nvSpPr>
          <p:spPr>
            <a:xfrm>
              <a:off x="-4174286" y="470811"/>
              <a:ext cx="1408254" cy="10607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FA1608-0EAB-E893-31E9-58C05DCB6F1C}"/>
                </a:ext>
              </a:extLst>
            </p:cNvPr>
            <p:cNvSpPr/>
            <p:nvPr/>
          </p:nvSpPr>
          <p:spPr>
            <a:xfrm>
              <a:off x="-2511043" y="1045549"/>
              <a:ext cx="1408254" cy="208795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092EBC-C0F2-91AD-241B-098D8D44355F}"/>
                </a:ext>
              </a:extLst>
            </p:cNvPr>
            <p:cNvSpPr txBox="1"/>
            <p:nvPr/>
          </p:nvSpPr>
          <p:spPr>
            <a:xfrm flipH="1">
              <a:off x="-3994277" y="519025"/>
              <a:ext cx="9909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SuperSeries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780909-5BB2-DE0C-8A9E-B82A85BCCF4B}"/>
                </a:ext>
              </a:extLst>
            </p:cNvPr>
            <p:cNvSpPr txBox="1"/>
            <p:nvPr/>
          </p:nvSpPr>
          <p:spPr>
            <a:xfrm flipH="1">
              <a:off x="-3928556" y="1045549"/>
              <a:ext cx="859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602DDA-46D5-05BC-9A9F-DB3214AB9EF2}"/>
                </a:ext>
              </a:extLst>
            </p:cNvPr>
            <p:cNvSpPr txBox="1"/>
            <p:nvPr/>
          </p:nvSpPr>
          <p:spPr>
            <a:xfrm flipH="1">
              <a:off x="-3821154" y="1846901"/>
              <a:ext cx="644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Library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GSM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3C5822C-B214-7D02-BFCE-C791D2E8CC34}"/>
                </a:ext>
              </a:extLst>
            </p:cNvPr>
            <p:cNvSpPr txBox="1"/>
            <p:nvPr/>
          </p:nvSpPr>
          <p:spPr>
            <a:xfrm flipH="1">
              <a:off x="-2277195" y="1045549"/>
              <a:ext cx="992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Study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26C4FA-1781-024B-98E1-0D252D8AA72F}"/>
                </a:ext>
              </a:extLst>
            </p:cNvPr>
            <p:cNvSpPr txBox="1"/>
            <p:nvPr/>
          </p:nvSpPr>
          <p:spPr>
            <a:xfrm flipH="1">
              <a:off x="-2277196" y="1572073"/>
              <a:ext cx="992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87E921-623D-D5F8-B74F-6687FD708E04}"/>
                </a:ext>
              </a:extLst>
            </p:cNvPr>
            <p:cNvSpPr txBox="1"/>
            <p:nvPr/>
          </p:nvSpPr>
          <p:spPr>
            <a:xfrm flipH="1">
              <a:off x="-2293225" y="2098597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Experiments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SRX, ERX, DRX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C4A103-E682-B231-5EE7-585F049D3C0F}"/>
                </a:ext>
              </a:extLst>
            </p:cNvPr>
            <p:cNvSpPr txBox="1"/>
            <p:nvPr/>
          </p:nvSpPr>
          <p:spPr>
            <a:xfrm flipH="1">
              <a:off x="-2282004" y="2625119"/>
              <a:ext cx="1002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Runs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SRR, ERR, DRR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48376-07FF-B369-D45A-366113EDBD0F}"/>
                </a:ext>
              </a:extLst>
            </p:cNvPr>
            <p:cNvSpPr/>
            <p:nvPr/>
          </p:nvSpPr>
          <p:spPr>
            <a:xfrm>
              <a:off x="-899155" y="1540240"/>
              <a:ext cx="1408254" cy="48153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578A2-0752-BCCC-B0C7-2945760B5A68}"/>
                </a:ext>
              </a:extLst>
            </p:cNvPr>
            <p:cNvSpPr txBox="1"/>
            <p:nvPr/>
          </p:nvSpPr>
          <p:spPr>
            <a:xfrm flipH="1">
              <a:off x="-765926" y="-41013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 &amp;</a:t>
              </a:r>
            </a:p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85B153D-9AD6-1DB9-E603-CF9F59D7FD7D}"/>
                </a:ext>
              </a:extLst>
            </p:cNvPr>
            <p:cNvSpPr/>
            <p:nvPr/>
          </p:nvSpPr>
          <p:spPr>
            <a:xfrm>
              <a:off x="-896821" y="470811"/>
              <a:ext cx="1408254" cy="10607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1404BA-1CAF-DA51-8EE8-236A0D95D059}"/>
                </a:ext>
              </a:extLst>
            </p:cNvPr>
            <p:cNvSpPr txBox="1"/>
            <p:nvPr/>
          </p:nvSpPr>
          <p:spPr>
            <a:xfrm flipH="1">
              <a:off x="-838864" y="519025"/>
              <a:ext cx="12923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Umbrella 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E25AF3-B704-1FA2-2F7C-93BA9F7FA9A6}"/>
                </a:ext>
              </a:extLst>
            </p:cNvPr>
            <p:cNvSpPr txBox="1"/>
            <p:nvPr/>
          </p:nvSpPr>
          <p:spPr>
            <a:xfrm flipH="1">
              <a:off x="-668946" y="1045549"/>
              <a:ext cx="9525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665F89-FAB5-2851-020F-E596B53EFF66}"/>
                </a:ext>
              </a:extLst>
            </p:cNvPr>
            <p:cNvSpPr txBox="1"/>
            <p:nvPr/>
          </p:nvSpPr>
          <p:spPr>
            <a:xfrm flipH="1">
              <a:off x="-638488" y="1572073"/>
              <a:ext cx="8915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SAMN/EA/D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9C4BCA-8D25-3936-C5E2-02D87B505057}"/>
                </a:ext>
              </a:extLst>
            </p:cNvPr>
            <p:cNvCxnSpPr>
              <a:stCxn id="46" idx="2"/>
              <a:endCxn id="55" idx="0"/>
            </p:cNvCxnSpPr>
            <p:nvPr/>
          </p:nvCxnSpPr>
          <p:spPr>
            <a:xfrm>
              <a:off x="-1780906" y="1476436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EA7F9A6-4100-6D5B-3946-D12952818841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-3498791" y="1476436"/>
              <a:ext cx="1" cy="37046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7334BDC-5C49-4549-AA16-64E612A812D2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 flipH="1">
              <a:off x="-3498791" y="949912"/>
              <a:ext cx="2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A3D45E-C966-9698-F470-32F83D86A600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flipV="1">
              <a:off x="-1780906" y="2002960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A392B60-C7C5-997E-D2CA-65BFD84FB8C5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-1780906" y="2529484"/>
              <a:ext cx="0" cy="8990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8F3273C-A7C6-AAEF-AA15-3A55136C700B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-195028" y="949912"/>
              <a:ext cx="2334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A8946E-51B2-CE55-4E13-A2F7B6EF7DC7}"/>
                </a:ext>
              </a:extLst>
            </p:cNvPr>
            <p:cNvCxnSpPr>
              <a:stCxn id="41" idx="2"/>
              <a:endCxn id="60" idx="0"/>
            </p:cNvCxnSpPr>
            <p:nvPr/>
          </p:nvCxnSpPr>
          <p:spPr>
            <a:xfrm>
              <a:off x="-192694" y="1476436"/>
              <a:ext cx="1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E3AA405-BA2A-EA67-810E-20F528FD8B61}"/>
                </a:ext>
              </a:extLst>
            </p:cNvPr>
            <p:cNvCxnSpPr>
              <a:stCxn id="32" idx="1"/>
              <a:endCxn id="40" idx="3"/>
            </p:cNvCxnSpPr>
            <p:nvPr/>
          </p:nvCxnSpPr>
          <p:spPr>
            <a:xfrm>
              <a:off x="-3003300" y="734469"/>
              <a:ext cx="21644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F13140A-8C92-5C7F-F95D-64106ADFAF39}"/>
                </a:ext>
              </a:extLst>
            </p:cNvPr>
            <p:cNvCxnSpPr>
              <a:stCxn id="33" idx="1"/>
            </p:cNvCxnSpPr>
            <p:nvPr/>
          </p:nvCxnSpPr>
          <p:spPr>
            <a:xfrm flipV="1">
              <a:off x="-3069025" y="1260992"/>
              <a:ext cx="775800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6C253A-0797-7E15-DB06-39E4EFCD2BF3}"/>
                </a:ext>
              </a:extLst>
            </p:cNvPr>
            <p:cNvCxnSpPr>
              <a:stCxn id="46" idx="1"/>
              <a:endCxn id="41" idx="3"/>
            </p:cNvCxnSpPr>
            <p:nvPr/>
          </p:nvCxnSpPr>
          <p:spPr>
            <a:xfrm>
              <a:off x="-1284616" y="1260993"/>
              <a:ext cx="61567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4CE99AC-B19F-BAF6-A712-9BB9C491ECE1}"/>
                </a:ext>
              </a:extLst>
            </p:cNvPr>
            <p:cNvCxnSpPr>
              <a:stCxn id="55" idx="1"/>
              <a:endCxn id="60" idx="3"/>
            </p:cNvCxnSpPr>
            <p:nvPr/>
          </p:nvCxnSpPr>
          <p:spPr>
            <a:xfrm>
              <a:off x="-1284616" y="1787517"/>
              <a:ext cx="64612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E677716-1A6A-FD33-8708-A3DC191FD6F1}"/>
                </a:ext>
              </a:extLst>
            </p:cNvPr>
            <p:cNvCxnSpPr>
              <a:cxnSpLocks/>
              <a:stCxn id="38" idx="1"/>
              <a:endCxn id="57" idx="3"/>
            </p:cNvCxnSpPr>
            <p:nvPr/>
          </p:nvCxnSpPr>
          <p:spPr>
            <a:xfrm>
              <a:off x="-3176426" y="2062345"/>
              <a:ext cx="883201" cy="25169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DB5273-2AB2-256F-AA0B-58FBA47EB6BD}"/>
                </a:ext>
              </a:extLst>
            </p:cNvPr>
            <p:cNvSpPr txBox="1"/>
            <p:nvPr/>
          </p:nvSpPr>
          <p:spPr>
            <a:xfrm flipH="1">
              <a:off x="-2475110" y="37521"/>
              <a:ext cx="1334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SRA, ERA, DRA</a:t>
              </a:r>
            </a:p>
          </p:txBody>
        </p:sp>
        <p:sp>
          <p:nvSpPr>
            <p:cNvPr id="100" name="Right Bracket 99">
              <a:extLst>
                <a:ext uri="{FF2B5EF4-FFF2-40B4-BE49-F238E27FC236}">
                  <a16:creationId xmlns:a16="http://schemas.microsoft.com/office/drawing/2014/main" id="{7154EA97-BCE8-8610-D865-752513F42C22}"/>
                </a:ext>
              </a:extLst>
            </p:cNvPr>
            <p:cNvSpPr/>
            <p:nvPr/>
          </p:nvSpPr>
          <p:spPr>
            <a:xfrm rot="16200000">
              <a:off x="-1043611" y="-966665"/>
              <a:ext cx="80245" cy="1811979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DBEEBBA-D2EF-7F2F-FE2F-02BFDC8C7B4D}"/>
                </a:ext>
              </a:extLst>
            </p:cNvPr>
            <p:cNvCxnSpPr>
              <a:endCxn id="55" idx="3"/>
            </p:cNvCxnSpPr>
            <p:nvPr/>
          </p:nvCxnSpPr>
          <p:spPr>
            <a:xfrm flipV="1">
              <a:off x="-3176426" y="1787517"/>
              <a:ext cx="899230" cy="27482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74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-11331677" y="-3805084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-9522947" y="-3803075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trike="sngStrike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-3169779" y="-379205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-2656819" y="237878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31677" y="-3473199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6111" y="-3473199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6110" y="2693814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-5146111" y="744524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-2174196" y="814519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-11237501" y="2738118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-5968747" y="-376084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11331677" y="6120145"/>
            <a:ext cx="12190818" cy="550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-2968886" y="6120145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75533" y="6439976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31678" y="6439976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8601" y="9476930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-8828416" y="61201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-7119781" y="9857051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-6014510" y="8716797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D3E30-8739-9E4F-B684-2936460D90B4}"/>
              </a:ext>
            </a:extLst>
          </p:cNvPr>
          <p:cNvSpPr/>
          <p:nvPr/>
        </p:nvSpPr>
        <p:spPr>
          <a:xfrm>
            <a:off x="1047926" y="-3806807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BBC90-FE88-DB3D-076B-0C852D505B25}"/>
              </a:ext>
            </a:extLst>
          </p:cNvPr>
          <p:cNvSpPr txBox="1"/>
          <p:nvPr/>
        </p:nvSpPr>
        <p:spPr>
          <a:xfrm flipH="1">
            <a:off x="3039725" y="-3806807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4E4FF7-4A6B-2D7A-8874-50A8FC458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927" y="-3317157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FC22BD-03B0-ECF1-300A-4D1D34031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833" y="-3317157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00ECD6-0355-0C87-B9AB-B939B6963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739" y="-3317157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2CF73A-9CA7-40BF-4A89-ADDD0DB4512F}"/>
              </a:ext>
            </a:extLst>
          </p:cNvPr>
          <p:cNvSpPr txBox="1"/>
          <p:nvPr/>
        </p:nvSpPr>
        <p:spPr>
          <a:xfrm flipH="1">
            <a:off x="9858077" y="-380680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B3936-5F64-722A-AFCA-D4D771D9BE57}"/>
              </a:ext>
            </a:extLst>
          </p:cNvPr>
          <p:cNvSpPr txBox="1"/>
          <p:nvPr/>
        </p:nvSpPr>
        <p:spPr>
          <a:xfrm flipH="1">
            <a:off x="16680270" y="-3806807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47F0BF-DE20-FCB3-6DB8-4D47F4A377C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36423" y="2884467"/>
            <a:ext cx="15500333" cy="618824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3A1D-07A2-D9E0-8AF1-1F671E6E1103}"/>
              </a:ext>
            </a:extLst>
          </p:cNvPr>
          <p:cNvCxnSpPr>
            <a:cxnSpLocks/>
          </p:cNvCxnSpPr>
          <p:nvPr/>
        </p:nvCxnSpPr>
        <p:spPr>
          <a:xfrm flipH="1">
            <a:off x="-2970760" y="-3152397"/>
            <a:ext cx="10863254" cy="4122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2CF4C3-4957-206E-AC3E-F72C1B5D38D9}"/>
              </a:ext>
            </a:extLst>
          </p:cNvPr>
          <p:cNvCxnSpPr>
            <a:cxnSpLocks/>
          </p:cNvCxnSpPr>
          <p:nvPr/>
        </p:nvCxnSpPr>
        <p:spPr>
          <a:xfrm flipH="1">
            <a:off x="-7225544" y="-2133041"/>
            <a:ext cx="16175392" cy="970239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F2FF671-7D21-A1D7-04ED-AB81510436B2}"/>
              </a:ext>
            </a:extLst>
          </p:cNvPr>
          <p:cNvSpPr/>
          <p:nvPr/>
        </p:nvSpPr>
        <p:spPr>
          <a:xfrm>
            <a:off x="15636756" y="518508"/>
            <a:ext cx="5317342" cy="47319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44F36F-F195-8229-F9DE-B0472F55B32F}"/>
              </a:ext>
            </a:extLst>
          </p:cNvPr>
          <p:cNvSpPr/>
          <p:nvPr/>
        </p:nvSpPr>
        <p:spPr>
          <a:xfrm>
            <a:off x="-10726248" y="7569356"/>
            <a:ext cx="5446071" cy="14220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5AC7EE-0C79-EC83-4A9D-A54D3CDE9CB5}"/>
              </a:ext>
            </a:extLst>
          </p:cNvPr>
          <p:cNvSpPr/>
          <p:nvPr/>
        </p:nvSpPr>
        <p:spPr>
          <a:xfrm>
            <a:off x="15636756" y="-2305049"/>
            <a:ext cx="5317342" cy="1143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D6FAE3-B6B2-B641-BB64-BE900C21331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-2315271" y="-1708234"/>
            <a:ext cx="17952027" cy="59675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BFB8D1-8D6A-F28F-9EFA-6C67EDD13425}"/>
              </a:ext>
            </a:extLst>
          </p:cNvPr>
          <p:cNvSpPr/>
          <p:nvPr/>
        </p:nvSpPr>
        <p:spPr>
          <a:xfrm>
            <a:off x="-4397822" y="3762080"/>
            <a:ext cx="2082551" cy="994464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B9FF64-AFE5-8DB0-723A-6E9F7B14C551}"/>
              </a:ext>
            </a:extLst>
          </p:cNvPr>
          <p:cNvSpPr/>
          <p:nvPr/>
        </p:nvSpPr>
        <p:spPr>
          <a:xfrm>
            <a:off x="-5053311" y="9098664"/>
            <a:ext cx="5912452" cy="2064635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07D1A0-5D25-B308-816E-77EAA06DF755}"/>
              </a:ext>
            </a:extLst>
          </p:cNvPr>
          <p:cNvSpPr/>
          <p:nvPr/>
        </p:nvSpPr>
        <p:spPr>
          <a:xfrm>
            <a:off x="-5053311" y="8456714"/>
            <a:ext cx="5912452" cy="605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99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C929957-7195-4F69-154A-C089E9B8D1E1}"/>
              </a:ext>
            </a:extLst>
          </p:cNvPr>
          <p:cNvGrpSpPr/>
          <p:nvPr/>
        </p:nvGrpSpPr>
        <p:grpSpPr>
          <a:xfrm>
            <a:off x="-1358156" y="549730"/>
            <a:ext cx="14236700" cy="5758539"/>
            <a:chOff x="-1358156" y="549730"/>
            <a:chExt cx="14236700" cy="5758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13D369-CAB8-0C7B-80E5-A8AFF089BA91}"/>
                </a:ext>
              </a:extLst>
            </p:cNvPr>
            <p:cNvSpPr/>
            <p:nvPr/>
          </p:nvSpPr>
          <p:spPr>
            <a:xfrm>
              <a:off x="-1358156" y="549730"/>
              <a:ext cx="14236700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FBA7F09-84F5-3117-17B8-F0CEF227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188" y="549731"/>
              <a:ext cx="6666012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698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FF0FB0D3-1C00-F2C5-7EEB-A857F7D6F662}"/>
              </a:ext>
            </a:extLst>
          </p:cNvPr>
          <p:cNvGrpSpPr/>
          <p:nvPr/>
        </p:nvGrpSpPr>
        <p:grpSpPr>
          <a:xfrm>
            <a:off x="463970" y="512590"/>
            <a:ext cx="4627311" cy="1697565"/>
            <a:chOff x="298870" y="842790"/>
            <a:chExt cx="4627311" cy="16975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FEC53-8AB6-C010-FDBE-D4CDB7B8C5C2}"/>
                </a:ext>
              </a:extLst>
            </p:cNvPr>
            <p:cNvSpPr/>
            <p:nvPr/>
          </p:nvSpPr>
          <p:spPr>
            <a:xfrm>
              <a:off x="298871" y="842790"/>
              <a:ext cx="4627310" cy="169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6EC448-FC0B-B5C4-42DA-16504EE76159}"/>
                </a:ext>
              </a:extLst>
            </p:cNvPr>
            <p:cNvSpPr txBox="1"/>
            <p:nvPr/>
          </p:nvSpPr>
          <p:spPr>
            <a:xfrm flipH="1">
              <a:off x="2252851" y="89958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7D6622-8C34-0A7D-8B96-ECDF71A1B330}"/>
                </a:ext>
              </a:extLst>
            </p:cNvPr>
            <p:cNvSpPr txBox="1"/>
            <p:nvPr/>
          </p:nvSpPr>
          <p:spPr>
            <a:xfrm flipH="1">
              <a:off x="634034" y="899582"/>
              <a:ext cx="526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GEO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0F1E91-37BE-52BB-3787-B293793486EA}"/>
                </a:ext>
              </a:extLst>
            </p:cNvPr>
            <p:cNvSpPr txBox="1"/>
            <p:nvPr/>
          </p:nvSpPr>
          <p:spPr>
            <a:xfrm flipH="1">
              <a:off x="3875674" y="891319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81184-01C1-DC20-7320-230FC31677DD}"/>
                </a:ext>
              </a:extLst>
            </p:cNvPr>
            <p:cNvSpPr txBox="1"/>
            <p:nvPr/>
          </p:nvSpPr>
          <p:spPr>
            <a:xfrm flipH="1">
              <a:off x="3858844" y="1238045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C58C1E-6419-DBF8-D5E8-3F3BF52A4B79}"/>
                </a:ext>
              </a:extLst>
            </p:cNvPr>
            <p:cNvCxnSpPr/>
            <p:nvPr/>
          </p:nvCxnSpPr>
          <p:spPr>
            <a:xfrm>
              <a:off x="1409185" y="1031803"/>
              <a:ext cx="5946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7A21533-3C81-4467-5761-3EE0B3EC7325}"/>
                </a:ext>
              </a:extLst>
            </p:cNvPr>
            <p:cNvCxnSpPr/>
            <p:nvPr/>
          </p:nvCxnSpPr>
          <p:spPr>
            <a:xfrm>
              <a:off x="3015178" y="1031803"/>
              <a:ext cx="5946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2" descr="엑셀 로고 뛰어나다 심벌 마크 - Pixabay의 무료 이미지 - Pixabay">
              <a:extLst>
                <a:ext uri="{FF2B5EF4-FFF2-40B4-BE49-F238E27FC236}">
                  <a16:creationId xmlns:a16="http://schemas.microsoft.com/office/drawing/2014/main" id="{1A10E915-7B9A-E2B4-54A6-07CA80495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91" y="1547037"/>
              <a:ext cx="662642" cy="44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엑셀 로고 뛰어나다 심벌 마크 - Pixabay의 무료 이미지 - Pixabay">
              <a:extLst>
                <a:ext uri="{FF2B5EF4-FFF2-40B4-BE49-F238E27FC236}">
                  <a16:creationId xmlns:a16="http://schemas.microsoft.com/office/drawing/2014/main" id="{D2B36F61-3E02-24B8-173B-E81900F7B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795" y="1547037"/>
              <a:ext cx="662642" cy="44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0245B8-6865-6CCB-90F3-0EF70D9788C9}"/>
                </a:ext>
              </a:extLst>
            </p:cNvPr>
            <p:cNvSpPr txBox="1"/>
            <p:nvPr/>
          </p:nvSpPr>
          <p:spPr>
            <a:xfrm flipH="1">
              <a:off x="516074" y="1985559"/>
              <a:ext cx="8194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Raw data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F9198B-196F-3A1E-7F0B-2D49F48B08DF}"/>
                </a:ext>
              </a:extLst>
            </p:cNvPr>
            <p:cNvSpPr txBox="1"/>
            <p:nvPr/>
          </p:nvSpPr>
          <p:spPr>
            <a:xfrm flipH="1">
              <a:off x="298870" y="2263356"/>
              <a:ext cx="1253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Processed data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E2F168-23B2-DC9D-32D4-FA88EB1540ED}"/>
                </a:ext>
              </a:extLst>
            </p:cNvPr>
            <p:cNvSpPr txBox="1"/>
            <p:nvPr/>
          </p:nvSpPr>
          <p:spPr>
            <a:xfrm flipH="1">
              <a:off x="1940912" y="1985559"/>
              <a:ext cx="111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Only raw data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68BC5F6-CF78-18FF-C5E5-C2F929AE2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802" y="1239690"/>
              <a:ext cx="0" cy="2333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7BE9473-679F-A4AB-6693-D756635A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492" y="1239690"/>
              <a:ext cx="0" cy="2333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4A8B478-3343-2FC5-489E-937500C88654}"/>
                </a:ext>
              </a:extLst>
            </p:cNvPr>
            <p:cNvSpPr txBox="1"/>
            <p:nvPr/>
          </p:nvSpPr>
          <p:spPr>
            <a:xfrm>
              <a:off x="533028" y="11726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Roboto" panose="02000000000000000000" pitchFamily="2" charset="0"/>
                </a:rPr>
                <a:t>①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2E3426B-8F5B-5365-1BD9-E5243A2B8EDB}"/>
                </a:ext>
              </a:extLst>
            </p:cNvPr>
            <p:cNvSpPr txBox="1"/>
            <p:nvPr/>
          </p:nvSpPr>
          <p:spPr>
            <a:xfrm>
              <a:off x="2107912" y="11726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Roboto" panose="02000000000000000000" pitchFamily="2" charset="0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12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445</Words>
  <Application>Microsoft Office PowerPoint</Application>
  <PresentationFormat>Widescreen</PresentationFormat>
  <Paragraphs>159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208</cp:revision>
  <dcterms:created xsi:type="dcterms:W3CDTF">2023-09-07T04:32:34Z</dcterms:created>
  <dcterms:modified xsi:type="dcterms:W3CDTF">2024-03-30T09:21:07Z</dcterms:modified>
</cp:coreProperties>
</file>